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2"/>
  </p:sldMasterIdLst>
  <p:sldIdLst>
    <p:sldId id="272" r:id="rId3"/>
    <p:sldId id="257" r:id="rId4"/>
    <p:sldId id="259" r:id="rId5"/>
    <p:sldId id="262" r:id="rId6"/>
    <p:sldId id="261" r:id="rId7"/>
    <p:sldId id="263" r:id="rId8"/>
    <p:sldId id="265" r:id="rId9"/>
    <p:sldId id="268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0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10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18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6213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6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2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01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scend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6781800" y="3776980"/>
            <a:ext cx="4800600" cy="2578100"/>
          </a:xfrm>
          <a:prstGeom prst="roundRect">
            <a:avLst>
              <a:gd name="adj" fmla="val 8192"/>
            </a:avLst>
          </a:prstGeom>
          <a:gradFill flip="none" rotWithShape="1">
            <a:gsLst>
              <a:gs pos="0">
                <a:srgbClr val="FFFFFF">
                  <a:alpha val="74902"/>
                </a:srgbClr>
              </a:gs>
              <a:gs pos="100000">
                <a:srgbClr val="FFFFFF">
                  <a:alpha val="3098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contourW="6350" prstMaterial="metal">
            <a:bevelT w="88900" h="88900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781800" y="3776980"/>
            <a:ext cx="4800600" cy="2578100"/>
          </a:xfrm>
          <a:prstGeom prst="rect">
            <a:avLst/>
          </a:prstGeom>
          <a:noFill/>
          <a:effectLst/>
          <a:scene3d>
            <a:camera prst="orthographicFront"/>
            <a:lightRig rig="contrasting" dir="t"/>
          </a:scene3d>
          <a:sp3d prstMaterial="metal"/>
        </p:spPr>
        <p:txBody>
          <a:bodyPr anchor="ctr" anchorCtr="1">
            <a:normAutofit/>
          </a:bodyPr>
          <a:lstStyle>
            <a:lvl1pPr marL="114300" indent="-114300">
              <a:spcBef>
                <a:spcPts val="1800"/>
              </a:spcBef>
              <a:buSzPct val="25000"/>
              <a:buFont typeface="Calibri" panose="020F0502020204030204" pitchFamily="34" charset="0"/>
              <a:buChar char=" "/>
              <a:defRPr sz="3200">
                <a:solidFill>
                  <a:srgbClr val="595959"/>
                </a:solidFill>
                <a:effectLst/>
              </a:defRPr>
            </a:lvl1pPr>
            <a:lvl2pPr marL="342900" indent="-171450">
              <a:buSzPct val="25000"/>
              <a:buFont typeface="Calibri" panose="020F0502020204030204" pitchFamily="34" charset="0"/>
              <a:buChar char=" "/>
              <a:defRPr sz="2800">
                <a:effectLst/>
              </a:defRPr>
            </a:lvl2pPr>
            <a:lvl3pPr marL="571500" indent="-171450">
              <a:buSzPct val="25000"/>
              <a:buFont typeface="Calibri" panose="020F0502020204030204" pitchFamily="34" charset="0"/>
              <a:buChar char=" "/>
              <a:defRPr sz="2400">
                <a:effectLst/>
              </a:defRPr>
            </a:lvl3pPr>
            <a:lvl4pPr marL="742950" indent="-114300">
              <a:buSzPct val="25000"/>
              <a:buFont typeface="Calibri" panose="020F0502020204030204" pitchFamily="34" charset="0"/>
              <a:buChar char=" "/>
              <a:defRPr sz="2000">
                <a:effectLst/>
              </a:defRPr>
            </a:lvl4pPr>
            <a:lvl5pPr marL="914400" indent="-114300">
              <a:buSzPct val="25000"/>
              <a:buFont typeface="Calibri" panose="020F0502020204030204" pitchFamily="34" charset="0"/>
              <a:buChar char=" "/>
              <a:defRPr sz="2000"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2401958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</a:t>
            </a:r>
            <a:r>
              <a:rPr lang="en-US" sz="16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change the background image, on the Design tab of the ribbon, click Format Background,</a:t>
            </a: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and then </a:t>
            </a:r>
            <a:r>
              <a:rPr lang="en-US" sz="16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Insert picture from File.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 courtesy of Bill Staples.</a:t>
            </a:r>
          </a:p>
        </p:txBody>
      </p:sp>
    </p:spTree>
    <p:extLst>
      <p:ext uri="{BB962C8B-B14F-4D97-AF65-F5344CB8AC3E}">
        <p14:creationId xmlns:p14="http://schemas.microsoft.com/office/powerpoint/2010/main" val="12679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dvAuto="0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2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3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9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2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4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4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20CC1-D0F5-45FB-8EDD-647FC3BFE887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9E794E-7751-44E6-B950-84F455D4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9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ypal.com/home" TargetMode="Externa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ypal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ypal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hyperlink" Target="https://www.paypal.com/home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ypal.com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ypal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xplosion 1 12">
            <a:hlinkClick r:id="rId3"/>
          </p:cNvPr>
          <p:cNvSpPr/>
          <p:nvPr/>
        </p:nvSpPr>
        <p:spPr>
          <a:xfrm>
            <a:off x="5674363" y="5445494"/>
            <a:ext cx="1784926" cy="104013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33" y="236312"/>
            <a:ext cx="2032373" cy="117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07067" y="4219855"/>
            <a:ext cx="7766936" cy="137322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500" dirty="0" err="1" smtClean="0">
                <a:solidFill>
                  <a:schemeClr val="accent1"/>
                </a:solidFill>
                <a:hlinkClick r:id="rId3"/>
              </a:rPr>
              <a:t>Nrich</a:t>
            </a:r>
            <a:r>
              <a:rPr lang="en-US" sz="3500" dirty="0" smtClean="0">
                <a:solidFill>
                  <a:schemeClr val="accent1"/>
                </a:solidFill>
                <a:hlinkClick r:id="rId3"/>
              </a:rPr>
              <a:t> my life</a:t>
            </a:r>
            <a:endParaRPr lang="en-US" sz="3500" dirty="0" smtClean="0">
              <a:solidFill>
                <a:schemeClr val="accent1"/>
              </a:solidFill>
            </a:endParaRPr>
          </a:p>
          <a:p>
            <a:pPr algn="ctr"/>
            <a:r>
              <a:rPr lang="en-US" sz="1900" dirty="0" smtClean="0"/>
              <a:t>Excellent inspiration for singles, youth and women's ministry/groups, bible study, weddings/marriage retreats, book clubs, prayer breakfasts, special occasions, a devotional/timeless gift item</a:t>
            </a:r>
            <a:endParaRPr lang="en-US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675654" y="6160770"/>
            <a:ext cx="3021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 all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content/excerpts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copyrighted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4575" y="5591313"/>
            <a:ext cx="178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bulk orders now available</a:t>
            </a:r>
            <a:endParaRPr lang="en-US" dirty="0"/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1507066" y="2663098"/>
            <a:ext cx="7766936" cy="1373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accent1"/>
                </a:solidFill>
              </a:rPr>
              <a:t>Nspire</a:t>
            </a:r>
            <a:r>
              <a:rPr lang="en-US" sz="3200" dirty="0" smtClean="0">
                <a:solidFill>
                  <a:schemeClr val="accent1"/>
                </a:solidFill>
              </a:rPr>
              <a:t> me</a:t>
            </a:r>
          </a:p>
          <a:p>
            <a:pPr algn="ctr"/>
            <a:r>
              <a:rPr lang="en-US" sz="2400" dirty="0" smtClean="0"/>
              <a:t>Revive, Refresh, Renew, Restore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1531620" y="1265486"/>
            <a:ext cx="7766936" cy="1199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accent1"/>
                </a:solidFill>
                <a:hlinkClick r:id="rId5" action="ppaction://hlinksldjump"/>
              </a:rPr>
              <a:t>Taste n see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dirty="0" smtClean="0"/>
              <a:t>Enjoy this presentation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054075"/>
              </p:ext>
            </p:extLst>
          </p:nvPr>
        </p:nvGraphicFramePr>
        <p:xfrm>
          <a:off x="6537038" y="246182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7038" y="246182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02506" y="237527"/>
            <a:ext cx="437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1"/>
                </a:solidFill>
              </a:rPr>
              <a:t>LovePsalms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Hi, I’m the Storms of Life and I have come to pass;</a:t>
            </a:r>
          </a:p>
          <a:p>
            <a:r>
              <a:rPr lang="en-US" dirty="0" smtClean="0"/>
              <a:t>Don’t be afraid of me, I won’t be here for very long, I’m just a storm and I came to pass.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6781" y="13716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 Came to Pass</a:t>
            </a:r>
          </a:p>
          <a:p>
            <a:pPr algn="ctr"/>
            <a:r>
              <a:rPr lang="en-US" sz="2400" dirty="0" smtClean="0"/>
              <a:t>(a letter from the Storms of Life)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67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Don’t be afraid of the darkness that seem to overshadow your hopes and dreams or be frightened by the lightening in my hand that </a:t>
            </a:r>
            <a:r>
              <a:rPr lang="en-US" dirty="0" smtClean="0"/>
              <a:t>beams;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Don’t lose your grip from the fierce winds that seem to sway you back and forth or be fearful of the roaring thunder in my voice, I’m just a storm and I came to pass… </a:t>
            </a:r>
            <a:r>
              <a:rPr lang="en-US" dirty="0">
                <a:hlinkClick r:id="rId3"/>
              </a:rPr>
              <a:t>(more</a:t>
            </a:r>
            <a:r>
              <a:rPr lang="en-US" dirty="0" smtClean="0">
                <a:hlinkClick r:id="rId3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Stop crying and feeling low and </a:t>
            </a:r>
            <a:r>
              <a:rPr lang="en-US" dirty="0" err="1" smtClean="0">
                <a:solidFill>
                  <a:schemeClr val="bg2"/>
                </a:solidFill>
              </a:rPr>
              <a:t>dishearted</a:t>
            </a:r>
            <a:r>
              <a:rPr lang="en-US" dirty="0" smtClean="0">
                <a:solidFill>
                  <a:schemeClr val="bg2"/>
                </a:solidFill>
              </a:rPr>
              <a:t>, you’ll see the bright smile of the sunshine again; you’ll see the birds fly freely in the sky,  you’ll smell the flowers that bloom and you’ll  …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(more)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948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511" y="434340"/>
            <a:ext cx="28928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I look for you outside my window, </a:t>
            </a:r>
          </a:p>
          <a:p>
            <a:r>
              <a:rPr lang="en-US" dirty="0" smtClean="0"/>
              <a:t>hoping to catch a glimpse to rekindle;</a:t>
            </a:r>
          </a:p>
          <a:p>
            <a:endParaRPr lang="en-US" dirty="0" smtClean="0"/>
          </a:p>
          <a:p>
            <a:r>
              <a:rPr lang="en-US" dirty="0" smtClean="0"/>
              <a:t>the twinkle in your eye,</a:t>
            </a:r>
          </a:p>
          <a:p>
            <a:r>
              <a:rPr lang="en-US" dirty="0" smtClean="0"/>
              <a:t>and I look toward the sky.</a:t>
            </a:r>
          </a:p>
          <a:p>
            <a:endParaRPr lang="en-US" dirty="0" smtClean="0"/>
          </a:p>
          <a:p>
            <a:r>
              <a:rPr lang="en-US" dirty="0" smtClean="0"/>
              <a:t>I want to see your lovely face; </a:t>
            </a:r>
          </a:p>
          <a:p>
            <a:r>
              <a:rPr lang="en-US" dirty="0" smtClean="0"/>
              <a:t>the Man who’s full of truth and grace.</a:t>
            </a:r>
          </a:p>
          <a:p>
            <a:endParaRPr lang="en-US" dirty="0" smtClean="0"/>
          </a:p>
          <a:p>
            <a:r>
              <a:rPr lang="en-US" dirty="0" smtClean="0"/>
              <a:t>I look around to see if anyone is near,</a:t>
            </a:r>
          </a:p>
          <a:p>
            <a:r>
              <a:rPr lang="en-US" dirty="0" smtClean="0"/>
              <a:t>wanting to feel your holy touch is a craving</a:t>
            </a:r>
          </a:p>
          <a:p>
            <a:r>
              <a:rPr lang="en-US" dirty="0" smtClean="0"/>
              <a:t>I hold so dear.</a:t>
            </a:r>
          </a:p>
          <a:p>
            <a:endParaRPr lang="en-US" dirty="0" smtClean="0"/>
          </a:p>
          <a:p>
            <a:r>
              <a:rPr lang="en-US" dirty="0" smtClean="0"/>
              <a:t>My heart aches with passion to see… </a:t>
            </a:r>
            <a:r>
              <a:rPr lang="en-US" dirty="0" smtClean="0">
                <a:hlinkClick r:id="rId5"/>
              </a:rPr>
              <a:t>(more)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30931" y="126827"/>
            <a:ext cx="4847359" cy="821863"/>
          </a:xfrm>
        </p:spPr>
        <p:txBody>
          <a:bodyPr/>
          <a:lstStyle/>
          <a:p>
            <a:pPr algn="r"/>
            <a:r>
              <a:rPr lang="en-US" dirty="0" smtClean="0"/>
              <a:t>Desperately in Love</a:t>
            </a:r>
            <a:endParaRPr lang="en-US" dirty="0"/>
          </a:p>
        </p:txBody>
      </p:sp>
      <p:pic>
        <p:nvPicPr>
          <p:cNvPr id="9" name="Trac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Trac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Trac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9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 kiss Him in the morning with a song and embrace Him with the melody of my hopes and dreams; for my future is found in the comfort of His arms; in Thee, O Lord, do I put my trust. … </a:t>
            </a:r>
            <a:r>
              <a:rPr lang="en-US" dirty="0">
                <a:hlinkClick r:id="rId3"/>
              </a:rPr>
              <a:t>(more)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46219" y="331470"/>
            <a:ext cx="5200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Kissed with a Song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I’m dressed royally in </a:t>
            </a:r>
            <a:r>
              <a:rPr lang="en-US" dirty="0" err="1" smtClean="0"/>
              <a:t>grace,and</a:t>
            </a:r>
            <a:r>
              <a:rPr lang="en-US" dirty="0" smtClean="0"/>
              <a:t> </a:t>
            </a:r>
            <a:r>
              <a:rPr lang="en-US" dirty="0"/>
              <a:t>highly favored by Him; </a:t>
            </a:r>
            <a:r>
              <a:rPr lang="en-US" dirty="0" smtClean="0"/>
              <a:t>Yes</a:t>
            </a:r>
            <a:r>
              <a:rPr lang="en-US" dirty="0"/>
              <a:t>, I’ll see my Savior face to face.</a:t>
            </a:r>
          </a:p>
          <a:p>
            <a:r>
              <a:rPr lang="en-US" dirty="0"/>
              <a:t>I wear the fragrance of Blessings you see, and the scent of Prosperity accompanies me… </a:t>
            </a:r>
            <a:r>
              <a:rPr lang="en-US" dirty="0">
                <a:hlinkClick r:id="rId3"/>
              </a:rPr>
              <a:t>(more)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781800" y="3776980"/>
            <a:ext cx="4800600" cy="2578100"/>
          </a:xfrm>
        </p:spPr>
        <p:txBody>
          <a:bodyPr>
            <a:normAutofit/>
          </a:bodyPr>
          <a:lstStyle/>
          <a:p>
            <a:r>
              <a:rPr lang="en-US" dirty="0" smtClean="0"/>
              <a:t>Join our book club (this month):</a:t>
            </a:r>
          </a:p>
          <a:p>
            <a:r>
              <a:rPr lang="en-US" sz="2400" dirty="0" smtClean="0"/>
              <a:t>Seated in Heavenly Places by Richard Booker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7450" y="868680"/>
            <a:ext cx="6606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4 Lovers n Friends Only</a:t>
            </a:r>
          </a:p>
          <a:p>
            <a:pPr algn="ctr"/>
            <a:r>
              <a:rPr lang="en-US" sz="2400" dirty="0" smtClean="0"/>
              <a:t>(an exclusive book club for seekers of Him)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27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972A43B-06A1-4F72-BDA1-35C81EFEC7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422</Words>
  <Application>Microsoft Office PowerPoint</Application>
  <PresentationFormat>Widescreen</PresentationFormat>
  <Paragraphs>39</Paragraphs>
  <Slides>9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Trebuchet MS</vt:lpstr>
      <vt:lpstr>Wingdings 3</vt:lpstr>
      <vt:lpstr>Facet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Desperately in Love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2016-03-14T23:46:40Z</dcterms:created>
  <dcterms:modified xsi:type="dcterms:W3CDTF">2016-03-15T05:22:09Z</dcterms:modified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TC040144499991</vt:lpwstr>
  </property>
</Properties>
</file>